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5"/>
  </p:notesMasterIdLst>
  <p:sldIdLst>
    <p:sldId id="263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9041"/>
    <p:restoredTop sz="94715"/>
  </p:normalViewPr>
  <p:slideViewPr>
    <p:cSldViewPr snapToGrid="0">
      <p:cViewPr varScale="1">
        <p:scale>
          <a:sx n="113" d="100"/>
          <a:sy n="113" d="100"/>
        </p:scale>
        <p:origin x="8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red background with a red border&#10;&#10;Description automatically generated">
            <a:extLst>
              <a:ext uri="{FF2B5EF4-FFF2-40B4-BE49-F238E27FC236}">
                <a16:creationId xmlns:a16="http://schemas.microsoft.com/office/drawing/2014/main" id="{D74FA025-700C-3310-CD85-7A4F184471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68661" y="1122363"/>
            <a:ext cx="7725941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8279" y="3845241"/>
            <a:ext cx="7725941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8279" y="6356349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88404" y="6356350"/>
            <a:ext cx="4894463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dirty="0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red rectangular object with a red background&#10;&#10;Description automatically generated">
            <a:extLst>
              <a:ext uri="{FF2B5EF4-FFF2-40B4-BE49-F238E27FC236}">
                <a16:creationId xmlns:a16="http://schemas.microsoft.com/office/drawing/2014/main" id="{59D9F2DC-505E-B323-110D-C362C93A1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91776" y="6345456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91776" y="1122363"/>
            <a:ext cx="7902826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53F24A63-4ACF-DFD0-F6AE-1194EC85A7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25753" y="1859077"/>
            <a:ext cx="9285885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25754" y="670560"/>
            <a:ext cx="9285884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287457E6-D3FB-95A6-99B8-868F7B0D13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99918" y="365125"/>
            <a:ext cx="9407601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9918" y="1825625"/>
            <a:ext cx="431628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3B68EB31-6EEA-DEDE-0410-9DE0806452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0253" y="365125"/>
            <a:ext cx="9320914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0253" y="1681163"/>
            <a:ext cx="4150268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0253" y="2505075"/>
            <a:ext cx="4150268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F941A431-8AB4-57F2-466F-F506E6FF28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25754" y="365125"/>
            <a:ext cx="9168848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2025/03/03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C4F14-9BF3-8F06-F675-3FD38431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>
                <a:latin typeface="Aptos" panose="020B0004020202020204" pitchFamily="34" charset="0"/>
              </a:rPr>
              <a:t>#G20South Africa    I    www.g20.org.za</a:t>
            </a:r>
            <a:endParaRPr lang="en-US" b="1" dirty="0"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6D88AF-17B9-065A-BA41-E4D70BC126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0" tIns="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3620"/>
              </a:lnSpc>
            </a:pPr>
            <a:br>
              <a:rPr lang="en-GB" cap="all" dirty="0"/>
            </a:br>
            <a:r>
              <a:rPr lang="en-GB" cap="all" dirty="0"/>
              <a:t>communication WORKSTREAM UPDATE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0ACDD17-8C42-F77E-F5A8-2298D4532E3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bg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40"/>
              </a:lnSpc>
            </a:pPr>
            <a:r>
              <a:rPr lang="en-US" dirty="0"/>
              <a:t>Meeting with the Minister</a:t>
            </a:r>
            <a:endParaRPr lang="en-ZA" dirty="0">
              <a:latin typeface="Aptos SemiBold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EC65B-31D5-ABCC-25C1-B00CD6A1EA0B}"/>
              </a:ext>
            </a:extLst>
          </p:cNvPr>
          <p:cNvSpPr txBox="1">
            <a:spLocks/>
          </p:cNvSpPr>
          <p:nvPr/>
        </p:nvSpPr>
        <p:spPr>
          <a:xfrm>
            <a:off x="4068661" y="4919308"/>
            <a:ext cx="679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Clayson Monyela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Aptos" panose="020B0004020202020204" pitchFamily="34" charset="0"/>
              </a:rPr>
              <a:t>Deputy Director-General: Public Diplomacy, 13 December 2024</a:t>
            </a:r>
            <a:endParaRPr lang="en-ZA" sz="1400" dirty="0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EDE50-A5B0-7A4F-CFC4-A48C89F14E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5276F1-D8AB-A73D-4D28-74339DDD7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F15D9-A487-CDB7-FF25-CCCDF52F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6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40F9B-99DB-8894-D3A9-5B43B7BD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B349A7-EBAB-18AF-710D-6C1ED2C3A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1777" y="1122363"/>
            <a:ext cx="7347724" cy="2387600"/>
          </a:xfrm>
        </p:spPr>
        <p:txBody>
          <a:bodyPr/>
          <a:lstStyle/>
          <a:p>
            <a:pPr algn="ctr"/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917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58A0"/>
      </a:accent1>
      <a:accent2>
        <a:srgbClr val="FDB912"/>
      </a:accent2>
      <a:accent3>
        <a:srgbClr val="E11A2C"/>
      </a:accent3>
      <a:accent4>
        <a:srgbClr val="005A32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6913</TotalTime>
  <Words>35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 communication WORKSTREAM UPDATE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48</cp:revision>
  <dcterms:created xsi:type="dcterms:W3CDTF">2017-06-12T08:43:34Z</dcterms:created>
  <dcterms:modified xsi:type="dcterms:W3CDTF">2025-03-03T11:19:27Z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a4d308-7b0a-45d1-8227-d28a129f3dd4_Enabled">
    <vt:lpwstr>true</vt:lpwstr>
  </property>
  <property fmtid="{D5CDD505-2E9C-101B-9397-08002B2CF9AE}" pid="3" name="MSIP_Label_9ea4d308-7b0a-45d1-8227-d28a129f3dd4_SetDate">
    <vt:lpwstr>2024-11-24T19:37:42Z</vt:lpwstr>
  </property>
  <property fmtid="{D5CDD505-2E9C-101B-9397-08002B2CF9AE}" pid="4" name="MSIP_Label_9ea4d308-7b0a-45d1-8227-d28a129f3dd4_Method">
    <vt:lpwstr>Standard</vt:lpwstr>
  </property>
  <property fmtid="{D5CDD505-2E9C-101B-9397-08002B2CF9AE}" pid="5" name="MSIP_Label_9ea4d308-7b0a-45d1-8227-d28a129f3dd4_Name">
    <vt:lpwstr>Enclair</vt:lpwstr>
  </property>
  <property fmtid="{D5CDD505-2E9C-101B-9397-08002B2CF9AE}" pid="6" name="MSIP_Label_9ea4d308-7b0a-45d1-8227-d28a129f3dd4_SiteId">
    <vt:lpwstr>14450b3f-942f-4f12-b2e1-0197504c6a5e</vt:lpwstr>
  </property>
  <property fmtid="{D5CDD505-2E9C-101B-9397-08002B2CF9AE}" pid="7" name="MSIP_Label_9ea4d308-7b0a-45d1-8227-d28a129f3dd4_ActionId">
    <vt:lpwstr>80bb70da-c4ac-436f-8c3f-3b17f97e27dc</vt:lpwstr>
  </property>
  <property fmtid="{D5CDD505-2E9C-101B-9397-08002B2CF9AE}" pid="8" name="MSIP_Label_9ea4d308-7b0a-45d1-8227-d28a129f3dd4_ContentBits">
    <vt:lpwstr>0</vt:lpwstr>
  </property>
</Properties>
</file>